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2E05"/>
    <a:srgbClr val="120000"/>
    <a:srgbClr val="CF0E30"/>
    <a:srgbClr val="B7246C"/>
    <a:srgbClr val="00279F"/>
    <a:srgbClr val="E3BEFF"/>
    <a:srgbClr val="E7C8FF"/>
    <a:srgbClr val="E00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8" autoAdjust="0"/>
  </p:normalViewPr>
  <p:slideViewPr>
    <p:cSldViewPr>
      <p:cViewPr varScale="1">
        <p:scale>
          <a:sx n="54" d="100"/>
          <a:sy n="54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508189" y="8838020"/>
            <a:ext cx="5069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/>
              <a:t>Diyala university  College of engineering Department of computer engineering</a:t>
            </a:r>
            <a:endParaRPr lang="th-TH" altLang="en-U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fld id="{466C6941-6D93-4FEB-B172-737BCD9F65C2}" type="slidenum">
              <a:rPr lang="th-TH" altLang="en-US" sz="1200"/>
              <a:pPr/>
              <a:t>‹#›</a:t>
            </a:fld>
            <a:endParaRPr lang="th-TH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sz="1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B05-181E-433A-BFBC-CB1143802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48D6-BC52-464A-8F70-602B9E71AA24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2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3E-9F7E-4924-A731-5211B7831879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509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5855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FC87-F231-4D83-B955-0634BBAA362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678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FCD4-1BC9-4C8F-995D-ABD4C86816D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9188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A68-0757-4A1A-9FE0-063A2F3277FA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9529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D7F-9EE1-41AA-8851-857DE3AF0735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450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368A-CB68-4F71-8871-BDFEE4C2B49E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870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48D5-1BD5-46B7-BEA1-22D254D21C4C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5442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9CB9-2DBE-4E0C-8ADF-A6068B27B851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7929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1C73-A87A-4CBB-A485-61EF9DB4BE62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9753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534" y="5209975"/>
            <a:ext cx="3857755" cy="454122"/>
          </a:xfrm>
        </p:spPr>
        <p:txBody>
          <a:bodyPr>
            <a:noAutofit/>
          </a:bodyPr>
          <a:lstStyle/>
          <a:p>
            <a:r>
              <a:rPr lang="en-US" sz="2492" i="1" dirty="0">
                <a:latin typeface="Brush Script MT" pitchFamily="66" charset="0"/>
              </a:rPr>
              <a:t>Presented By</a:t>
            </a:r>
          </a:p>
          <a:p>
            <a:r>
              <a:rPr lang="en-US" sz="2492" i="1" dirty="0">
                <a:latin typeface="Brush Script MT" pitchFamily="66" charset="0"/>
              </a:rPr>
              <a:t> </a:t>
            </a:r>
            <a:r>
              <a:rPr lang="en-US" sz="2492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Thaier Abdalsatir Al-</a:t>
            </a:r>
            <a:r>
              <a:rPr lang="en-US" sz="2492" i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obidy</a:t>
            </a:r>
            <a:endParaRPr lang="en-US" sz="2492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759" y="3281920"/>
            <a:ext cx="8534400" cy="1021294"/>
          </a:xfrm>
          <a:prstGeom prst="rect">
            <a:avLst/>
          </a:prstGeom>
        </p:spPr>
        <p:txBody>
          <a:bodyPr vert="horz" lIns="38577" tIns="19290" rIns="38577" bIns="1929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dirty="0" smtClean="0">
                <a:latin typeface="Bodoni MT Black" panose="02070A03080606020203" pitchFamily="18" charset="0"/>
              </a:rPr>
              <a:t>6-Computer </a:t>
            </a:r>
            <a:r>
              <a:rPr lang="en-US" sz="6200" dirty="0">
                <a:latin typeface="Bodoni MT Black" panose="02070A03080606020203" pitchFamily="18" charset="0"/>
              </a:rPr>
              <a:t>networking</a:t>
            </a:r>
            <a:endParaRPr lang="en-US" sz="2400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1" y="219376"/>
            <a:ext cx="869112" cy="6827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4" y="346906"/>
            <a:ext cx="720852" cy="791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534" y="2118294"/>
            <a:ext cx="4036917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4979" y="696327"/>
            <a:ext cx="363196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760" dirty="0"/>
          </a:p>
        </p:txBody>
      </p:sp>
    </p:spTree>
    <p:extLst>
      <p:ext uri="{BB962C8B-B14F-4D97-AF65-F5344CB8AC3E}">
        <p14:creationId xmlns:p14="http://schemas.microsoft.com/office/powerpoint/2010/main" val="3079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1"/>
            <a:ext cx="6858000" cy="91440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10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83968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11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3540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1"/>
            <a:ext cx="6857999" cy="914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2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0081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0" cy="91440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3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91912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570" y="-1109030"/>
            <a:ext cx="6836566" cy="91154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4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96941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5989" y="-1122085"/>
            <a:ext cx="6840070" cy="9120095"/>
          </a:xfrm>
          <a:solidFill>
            <a:schemeClr val="bg1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5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5026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861" y="-1143000"/>
            <a:ext cx="6858000" cy="914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6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66260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2"/>
            <a:ext cx="6858000" cy="91440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7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57883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0"/>
            <a:ext cx="6858000" cy="914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8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67219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5155" y="-1168774"/>
            <a:ext cx="6864723" cy="91529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9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73017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Pages>116</Pages>
  <Words>122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Bernard MT Condensed</vt:lpstr>
      <vt:lpstr>Bodoni MT Black</vt:lpstr>
      <vt:lpstr>Brush Script MT</vt:lpstr>
      <vt:lpstr>Calibri</vt:lpstr>
      <vt:lpstr>Calibri Light</vt:lpstr>
      <vt:lpstr>Copperplate Gothic Light</vt:lpstr>
      <vt:lpstr>Cordia New</vt:lpstr>
      <vt:lpstr>Gabriola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CoE, 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The Motherboard</dc:title>
  <dc:subject>000-209 Intro to CS.</dc:subject>
  <dc:creator>Andrew Davison</dc:creator>
  <cp:keywords/>
  <dc:description>Contact: ad@fivedots.coe.psu.ac.th</dc:description>
  <cp:lastModifiedBy>Abdullah</cp:lastModifiedBy>
  <cp:revision>27</cp:revision>
  <cp:lastPrinted>2000-01-29T18:49:08Z</cp:lastPrinted>
  <dcterms:created xsi:type="dcterms:W3CDTF">2000-01-30T20:51:07Z</dcterms:created>
  <dcterms:modified xsi:type="dcterms:W3CDTF">2018-11-13T09:33:21Z</dcterms:modified>
</cp:coreProperties>
</file>